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2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8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6F27-C62A-4195-926A-7491E0E0FC1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D9A0-BAAE-4149-9A72-BD324F688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ota.org/~/media/Corporate/Files/AboutOT/consumers/Youth/Schools/School%20Tips%20for%20Parents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www.youtube.com/watch?v=1DksYb6NBA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aota.org/~/media/Corporate/Files/AboutOT/consumers/Youth/Autism/ASD-High-School.ashx" TargetMode="External"/><Relationship Id="rId4" Type="http://schemas.openxmlformats.org/officeDocument/2006/relationships/hyperlink" Target="https://www.aota.org/~/media/Corporate/Files/AboutOT/consumers/Youth/BedroomRoutineTipSheet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ota.org/About-Occupational-Therapy/Patients-Clients/ChildrenAndYouth/video-play-important-part-of-your-day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otcentennial.org/video/thankful-for-his-sons-future-al-roker-thanks-occupational-therap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zkN5vLbnw8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1DksYb6NBAw" TargetMode="External"/><Relationship Id="rId3" Type="http://schemas.openxmlformats.org/officeDocument/2006/relationships/hyperlink" Target="https://www.aota.org/~/media/Corporate/Files/AboutOT/consumers/Youth/Autism/ASD-High-School" TargetMode="External"/><Relationship Id="rId7" Type="http://schemas.openxmlformats.org/officeDocument/2006/relationships/hyperlink" Target="https://www.youtube.com/watch?v=izkN5vLbnw8" TargetMode="External"/><Relationship Id="rId2" Type="http://schemas.openxmlformats.org/officeDocument/2006/relationships/hyperlink" Target="https://www.aota.org/~/media/Corporate/Files/AboutOT/consumers/Youth/Schools/School%20Tips%20for%20Par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ota.org/About-Occupational-Therapy/Patients-Clients/ChildrenAndYouth/video-play-important-part-of-your-d%20ay.aspx" TargetMode="External"/><Relationship Id="rId5" Type="http://schemas.openxmlformats.org/officeDocument/2006/relationships/hyperlink" Target="http://www.otcentennial.org/video/thankful-for-his-sons-future-al-roker-thanks-occupational-therapy" TargetMode="External"/><Relationship Id="rId4" Type="http://schemas.openxmlformats.org/officeDocument/2006/relationships/hyperlink" Target="https://www.aota.org/~/media/Corporate/Files/AboutOT/consumers/Youth/BedroomRoutineTipShe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UMMC Occupational Therapy Department</a:t>
            </a:r>
            <a:br>
              <a:rPr lang="en-US" dirty="0" smtClean="0"/>
            </a:br>
            <a:r>
              <a:rPr lang="en-US" dirty="0" smtClean="0"/>
              <a:t> Virtual Simulation- Module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0303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OT Role with Children</a:t>
            </a:r>
          </a:p>
          <a:p>
            <a:r>
              <a:rPr lang="en-US" sz="4000" dirty="0" smtClean="0"/>
              <a:t>4 hours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After reviewing this module, please complete the corresponding </a:t>
            </a:r>
            <a:r>
              <a:rPr lang="en-US" sz="1400" dirty="0" smtClean="0">
                <a:solidFill>
                  <a:prstClr val="black"/>
                </a:solidFill>
              </a:rPr>
              <a:t>section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in </a:t>
            </a:r>
            <a:r>
              <a:rPr lang="en-US" sz="1400" dirty="0" smtClean="0">
                <a:solidFill>
                  <a:prstClr val="black"/>
                </a:solidFill>
              </a:rPr>
              <a:t>the </a:t>
            </a:r>
            <a:r>
              <a:rPr lang="en-US" sz="1400" dirty="0">
                <a:solidFill>
                  <a:prstClr val="black"/>
                </a:solidFill>
              </a:rPr>
              <a:t>Virtual Observation Reflection packet.  </a:t>
            </a:r>
          </a:p>
          <a:p>
            <a:endParaRPr lang="en-US" sz="4000" dirty="0" smtClean="0"/>
          </a:p>
        </p:txBody>
      </p:sp>
      <p:pic>
        <p:nvPicPr>
          <p:cNvPr id="4" name="Picture 3" descr="Help your children play out a story and watch them becom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04" y="4219709"/>
            <a:ext cx="3563796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85021" cy="463132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Watch:  </a:t>
            </a:r>
            <a:r>
              <a:rPr lang="en-US" dirty="0">
                <a:hlinkClick r:id="rId2"/>
              </a:rPr>
              <a:t>Occupational Therapy with </a:t>
            </a:r>
            <a:r>
              <a:rPr lang="en-US" dirty="0" smtClean="0">
                <a:hlinkClick r:id="rId2"/>
              </a:rPr>
              <a:t>Children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Read: Academic </a:t>
            </a:r>
            <a:r>
              <a:rPr lang="en-US" dirty="0">
                <a:hlinkClick r:id="rId3"/>
              </a:rPr>
              <a:t>Success and Social </a:t>
            </a:r>
            <a:r>
              <a:rPr lang="en-US" dirty="0" smtClean="0">
                <a:hlinkClick r:id="rId3"/>
              </a:rPr>
              <a:t>Participation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Read: Establishing </a:t>
            </a:r>
            <a:r>
              <a:rPr lang="en-US" dirty="0">
                <a:hlinkClick r:id="rId4"/>
              </a:rPr>
              <a:t>Bedtime </a:t>
            </a:r>
            <a:r>
              <a:rPr lang="en-US" dirty="0" smtClean="0">
                <a:hlinkClick r:id="rId4"/>
              </a:rPr>
              <a:t>Routines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Read: </a:t>
            </a:r>
            <a:r>
              <a:rPr lang="en-US" dirty="0" smtClean="0">
                <a:hlinkClick r:id="rId5"/>
              </a:rPr>
              <a:t>Living</a:t>
            </a:r>
            <a:r>
              <a:rPr lang="en-US" dirty="0" smtClean="0">
                <a:hlinkClick r:id="rId5"/>
              </a:rPr>
              <a:t> with Autism</a:t>
            </a:r>
            <a:endParaRPr lang="en-US" dirty="0"/>
          </a:p>
        </p:txBody>
      </p:sp>
      <p:pic>
        <p:nvPicPr>
          <p:cNvPr id="4" name="Picture 3" descr="Double Blind Review auf dem Prüfstand: Ein Fallbeispiel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085" y="0"/>
            <a:ext cx="1737360" cy="1737360"/>
          </a:xfrm>
          <a:prstGeom prst="rect">
            <a:avLst/>
          </a:prstGeom>
        </p:spPr>
      </p:pic>
      <p:pic>
        <p:nvPicPr>
          <p:cNvPr id="5" name="Picture 4" descr="sleeping evil | baby tomoro | Minoru Nitta | Flickr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87" y="2279231"/>
            <a:ext cx="4663440" cy="30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Videos </a:t>
            </a:r>
            <a:endParaRPr lang="en-US" dirty="0"/>
          </a:p>
        </p:txBody>
      </p:sp>
      <p:pic>
        <p:nvPicPr>
          <p:cNvPr id="6" name="Content Placeholder 5" descr="Help your children play out a story and watch them become ...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5" y="2039344"/>
            <a:ext cx="5619831" cy="37490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Making </a:t>
            </a:r>
            <a:r>
              <a:rPr lang="en-US" smtClean="0">
                <a:hlinkClick r:id="rId3"/>
              </a:rPr>
              <a:t>Play Important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Al Roker: Thankful for his son’s future.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pic>
        <p:nvPicPr>
          <p:cNvPr id="5" name="Content Placeholder 4" descr="+Rocky Reflection+ by 1littleganster on DeviantArt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Watch:  </a:t>
            </a:r>
            <a:r>
              <a:rPr lang="en-US" dirty="0" smtClean="0"/>
              <a:t>Disabling </a:t>
            </a:r>
            <a:r>
              <a:rPr lang="en-US" dirty="0"/>
              <a:t>Segregation: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www.youtube.com/watch?v=izkN5vLbnw8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I. Answer </a:t>
            </a:r>
            <a:r>
              <a:rPr lang="en-US" dirty="0"/>
              <a:t>the following questions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1.What </a:t>
            </a:r>
            <a:r>
              <a:rPr lang="en-US" dirty="0"/>
              <a:t>is a mitochondrial disorder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2.What </a:t>
            </a:r>
            <a:r>
              <a:rPr lang="en-US" dirty="0"/>
              <a:t>were concerns of family for Samuel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3.How </a:t>
            </a:r>
            <a:r>
              <a:rPr lang="en-US" dirty="0"/>
              <a:t>do parents cope with disabilities in children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4.What </a:t>
            </a:r>
            <a:r>
              <a:rPr lang="en-US" dirty="0"/>
              <a:t>was Samuel’s vision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5.What </a:t>
            </a:r>
            <a:r>
              <a:rPr lang="en-US" dirty="0"/>
              <a:t>were some of the adaptive devices he used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6.What </a:t>
            </a:r>
            <a:r>
              <a:rPr lang="en-US" dirty="0"/>
              <a:t>are benefits of inclusion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7.How </a:t>
            </a:r>
            <a:r>
              <a:rPr lang="en-US" dirty="0"/>
              <a:t>do you think OT’s can help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II</a:t>
            </a:r>
            <a:r>
              <a:rPr lang="en-US" dirty="0"/>
              <a:t>. Comment on the videos you watched during this module. What did you learn about play, and the role of OT with </a:t>
            </a:r>
            <a:r>
              <a:rPr lang="en-US" dirty="0" smtClean="0"/>
              <a:t>children?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179" y="1459832"/>
            <a:ext cx="11237495" cy="494898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American Occupational Therapy Association(</a:t>
            </a:r>
            <a:r>
              <a:rPr lang="en-US" dirty="0" err="1"/>
              <a:t>n.d.</a:t>
            </a:r>
            <a:r>
              <a:rPr lang="en-US" dirty="0"/>
              <a:t>) School tips for parents: Academic success &amp; social participation[Fact Sheet].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://www.aota.org/~/</a:t>
            </a:r>
            <a:r>
              <a:rPr lang="en-US" dirty="0" smtClean="0">
                <a:hlinkClick r:id="rId2"/>
              </a:rPr>
              <a:t>media/Corporate/Files/AboutOT/consumers/Youth/Schools/School%20Tips%20for%20Parents</a:t>
            </a:r>
            <a:endParaRPr lang="en-US" dirty="0" smtClean="0"/>
          </a:p>
          <a:p>
            <a:r>
              <a:rPr lang="en-US" dirty="0" smtClean="0"/>
              <a:t>American </a:t>
            </a:r>
            <a:r>
              <a:rPr lang="en-US" dirty="0"/>
              <a:t>Occupational Therapy Association (2012) Living with autism spectrum disorder: The high school years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://www.aota.org/~/</a:t>
            </a:r>
            <a:r>
              <a:rPr lang="en-US" dirty="0" smtClean="0">
                <a:hlinkClick r:id="rId3"/>
              </a:rPr>
              <a:t>media/Corporate/Files/AboutOT/consumers/Youth/Autism/ASD-High-School</a:t>
            </a:r>
            <a:r>
              <a:rPr lang="en-US" dirty="0" smtClean="0"/>
              <a:t> </a:t>
            </a:r>
          </a:p>
          <a:p>
            <a:r>
              <a:rPr lang="en-US" dirty="0" smtClean="0"/>
              <a:t>American </a:t>
            </a:r>
            <a:r>
              <a:rPr lang="en-US" dirty="0"/>
              <a:t>Occupational Therapy Association (2013). Establishing bedtime routines for children</a:t>
            </a:r>
            <a:r>
              <a:rPr lang="en-US" dirty="0" smtClean="0"/>
              <a:t>.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://www.aota.org/~/</a:t>
            </a:r>
            <a:r>
              <a:rPr lang="en-US" dirty="0" smtClean="0">
                <a:hlinkClick r:id="rId4"/>
              </a:rPr>
              <a:t>media/Corporate/Files/AboutOT/consumers/Youth/BedroomRoutineTipSheet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American </a:t>
            </a:r>
            <a:r>
              <a:rPr lang="en-US" dirty="0"/>
              <a:t>Occupational Therapy Association (2017). Thankful for his son’s future, Al Roker thanks occupational therapy [Video].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www.otcentennial.org/video/thankful-for-his-sons-future-al-roker-thanks-occupational-therapy</a:t>
            </a:r>
            <a:endParaRPr lang="en-US" dirty="0" smtClean="0"/>
          </a:p>
          <a:p>
            <a:r>
              <a:rPr lang="en-US" dirty="0" smtClean="0"/>
              <a:t>American </a:t>
            </a:r>
            <a:r>
              <a:rPr lang="en-US" dirty="0"/>
              <a:t>Occupational Therapy Association (2020). Make play an important part of your family’s day[Video]. </a:t>
            </a:r>
            <a:r>
              <a:rPr lang="en-US" dirty="0">
                <a:hlinkClick r:id="rId6"/>
              </a:rPr>
              <a:t>https://www.aota.org/About-Occupational-Therapy/Patients-Clients/ChildrenAndYouth/video-play-important-part-of-your-d </a:t>
            </a:r>
            <a:r>
              <a:rPr lang="en-US" dirty="0" smtClean="0">
                <a:hlinkClick r:id="rId6"/>
              </a:rPr>
              <a:t>ay.aspx</a:t>
            </a:r>
            <a:endParaRPr lang="en-US" dirty="0" smtClean="0"/>
          </a:p>
          <a:p>
            <a:r>
              <a:rPr lang="en-US" dirty="0" smtClean="0"/>
              <a:t>TED</a:t>
            </a:r>
            <a:r>
              <a:rPr lang="en-US" dirty="0"/>
              <a:t>. (2014, April 22). Daniel Habib: Disabling segregation [Video]. YouTube</a:t>
            </a:r>
            <a:r>
              <a:rPr lang="en-US" dirty="0" smtClean="0"/>
              <a:t>.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www.youtube.com/watch?v=izkN5vLbnw8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The </a:t>
            </a:r>
            <a:r>
              <a:rPr lang="en-US" dirty="0"/>
              <a:t>OT Practice (2016, February 9). Children’s occupational therapy: The OT practice. YouTube.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www.youtube.com/watch?v=1DksYb6NBAw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UMMC Occupational Therapy Department  Virtual Simulation- Module 2</vt:lpstr>
      <vt:lpstr>PowerPoint Presentation</vt:lpstr>
      <vt:lpstr>Review Videos </vt:lpstr>
      <vt:lpstr>Assignment </vt:lpstr>
      <vt:lpstr>References </vt:lpstr>
    </vt:vector>
  </TitlesOfParts>
  <Company>University of Mississippi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UMMC Occupational Therapy Department  Virtual Simulation- Module 2</dc:title>
  <dc:creator>Tonia Taylor</dc:creator>
  <cp:lastModifiedBy>Tonia Taylor</cp:lastModifiedBy>
  <cp:revision>9</cp:revision>
  <dcterms:created xsi:type="dcterms:W3CDTF">2020-06-10T18:00:05Z</dcterms:created>
  <dcterms:modified xsi:type="dcterms:W3CDTF">2020-06-30T15:29:26Z</dcterms:modified>
</cp:coreProperties>
</file>